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activeX/activeX2.xml" ContentType="application/vnd.ms-office.activeX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0" r:id="rId2"/>
    <p:sldId id="306" r:id="rId3"/>
    <p:sldId id="322" r:id="rId4"/>
    <p:sldId id="260" r:id="rId5"/>
    <p:sldId id="262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8" r:id="rId14"/>
    <p:sldId id="283" r:id="rId15"/>
    <p:sldId id="314" r:id="rId16"/>
    <p:sldId id="278" r:id="rId17"/>
    <p:sldId id="313" r:id="rId18"/>
    <p:sldId id="315" r:id="rId19"/>
    <p:sldId id="316" r:id="rId20"/>
    <p:sldId id="317" r:id="rId21"/>
    <p:sldId id="318" r:id="rId22"/>
    <p:sldId id="319" r:id="rId23"/>
    <p:sldId id="308" r:id="rId24"/>
    <p:sldId id="310" r:id="rId25"/>
    <p:sldId id="312" r:id="rId26"/>
    <p:sldId id="302" r:id="rId27"/>
    <p:sldId id="300" r:id="rId28"/>
    <p:sldId id="301" r:id="rId29"/>
    <p:sldId id="324" r:id="rId30"/>
    <p:sldId id="325" r:id="rId31"/>
    <p:sldId id="304" r:id="rId32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5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E0597-AC80-447A-94C2-926BC0C87CC1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89A26-B5E5-45AE-B9BE-26F925A05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091EA-C2DF-494A-8727-E5799D24CA9D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12479-3221-463E-B234-771641EA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7BA55-F881-4B9A-ABA1-624FC9E4DAD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12479-3221-463E-B234-771641EA5727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9D21B-E800-44C7-94F6-68B6018E864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79E45-0CB4-46EC-A8A5-D6318119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michaelferguson\My%20Documents\My%20Music\Regina%20Carter\Reverse%20Thread\04%20Artistiya.wma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itunes.apple.com/us/app/proloquo2go/id308368164?mt=8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unes.apple.com/us/app/icommunicate-for-ipad/id364186415?mt=8" TargetMode="External"/><Relationship Id="rId5" Type="http://schemas.openxmlformats.org/officeDocument/2006/relationships/hyperlink" Target="http://itunes.apple.com/us/app/grace-picture-exchange-for/id360574688?mt=8" TargetMode="External"/><Relationship Id="rId4" Type="http://schemas.openxmlformats.org/officeDocument/2006/relationships/hyperlink" Target="http://en.wikipedia.org/wiki/Augmentative_and_alternative_communication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tunes.apple.com/app/first-then-visual-schedule/id355527801?mt=8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tunes.apple.com/us/app/autismxpress/id343549779?mt=8" TargetMode="External"/><Relationship Id="rId4" Type="http://schemas.openxmlformats.org/officeDocument/2006/relationships/hyperlink" Target="http://itunes.apple.com/in/app/iconverse-assisted-communication/id304852637?mt=8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tunes.apple.com/us/app/stories2learn/id348576875?mt=8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tunes.apple.com/in/app/taptotalk/id367083194?mt=8" TargetMode="External"/><Relationship Id="rId4" Type="http://schemas.openxmlformats.org/officeDocument/2006/relationships/hyperlink" Target="http://itunes.apple.com/us/app/mytalk-mobile/id324286288?mt=8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le.com/education/app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i="1" dirty="0" smtClean="0"/>
              <a:t> really </a:t>
            </a:r>
            <a:r>
              <a:rPr lang="en-US" dirty="0" smtClean="0"/>
              <a:t>is</a:t>
            </a:r>
            <a:r>
              <a:rPr lang="en-US" i="1" dirty="0" smtClean="0"/>
              <a:t> </a:t>
            </a:r>
            <a:r>
              <a:rPr lang="en-US" dirty="0" smtClean="0"/>
              <a:t>an APP for that !!</a:t>
            </a:r>
            <a:endParaRPr lang="en-US" i="1" dirty="0"/>
          </a:p>
        </p:txBody>
      </p:sp>
      <p:pic>
        <p:nvPicPr>
          <p:cNvPr id="4" name="Content Placeholder 3" descr="ipad-and-ipod-touch 2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33400" y="1600200"/>
            <a:ext cx="4171951" cy="3886201"/>
          </a:xfrm>
        </p:spPr>
      </p:pic>
      <p:sp>
        <p:nvSpPr>
          <p:cNvPr id="5" name="TextBox 4"/>
          <p:cNvSpPr txBox="1"/>
          <p:nvPr/>
        </p:nvSpPr>
        <p:spPr>
          <a:xfrm>
            <a:off x="762000" y="57912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Michael </a:t>
            </a:r>
            <a:r>
              <a:rPr lang="en-US" smtClean="0"/>
              <a:t>Ferguson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34000" y="3429000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 April 4, 2010, the release of the iPAD created new opportunities for students and teachers. Since then over 250,000 apps have been developed </a:t>
            </a:r>
            <a:endParaRPr lang="en-US" sz="2400" dirty="0"/>
          </a:p>
        </p:txBody>
      </p:sp>
      <p:pic>
        <p:nvPicPr>
          <p:cNvPr id="8" name="04 Artistiya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5720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51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100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0198" y="0"/>
            <a:ext cx="9254198" cy="679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578"/>
            <a:ext cx="9008327" cy="690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469" y="0"/>
            <a:ext cx="91544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686800" cy="1219200"/>
          </a:xfrm>
        </p:spPr>
        <p:txBody>
          <a:bodyPr/>
          <a:lstStyle/>
          <a:p>
            <a:r>
              <a:rPr lang="en-US" sz="2800" b="1" dirty="0" smtClean="0"/>
              <a:t>Digital Text</a:t>
            </a:r>
            <a:br>
              <a:rPr lang="en-US" sz="2800" b="1" dirty="0" smtClean="0"/>
            </a:br>
            <a:r>
              <a:rPr lang="en-US" sz="2800" b="1" dirty="0" smtClean="0"/>
              <a:t>What the Research says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763000" cy="476408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en-US" sz="2800" b="1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Digital text is all around us, and enriches our abilities to 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access information (e.g., Web site resources and library 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databases) and communicate with one another                                          ( e.g., e-mail and word processing). 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Digital text is "malleable," and  can be transformed into other t             </a:t>
            </a:r>
            <a:r>
              <a:rPr lang="en-US" sz="2400" dirty="0" err="1" smtClean="0"/>
              <a:t>ypes</a:t>
            </a:r>
            <a:r>
              <a:rPr lang="en-US" sz="2400" dirty="0" smtClean="0"/>
              <a:t> of media. 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 (Rose &amp; Meyer, 1996).</a:t>
            </a:r>
            <a:r>
              <a:rPr lang="en-US" sz="2800" dirty="0" smtClean="0"/>
              <a:t>                               </a:t>
            </a:r>
          </a:p>
          <a:p>
            <a:pPr marL="0" indent="0">
              <a:buFont typeface="Wingdings" pitchFamily="2" charset="2"/>
              <a:buNone/>
            </a:pPr>
            <a:endParaRPr lang="en-US" sz="2800" dirty="0" smtClean="0"/>
          </a:p>
        </p:txBody>
      </p:sp>
      <p:pic>
        <p:nvPicPr>
          <p:cNvPr id="5" name="Picture 4" descr="tech skill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18998">
            <a:off x="5486676" y="4614767"/>
            <a:ext cx="1905000" cy="1948359"/>
          </a:xfrm>
          <a:prstGeom prst="rect">
            <a:avLst/>
          </a:prstGeom>
        </p:spPr>
      </p:pic>
      <p:pic>
        <p:nvPicPr>
          <p:cNvPr id="6" name="Picture 5" descr="cool tech pictu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9812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controls>
      <p:control spid="133122" name="ShockwaveFlash1" r:id="rId2" imgW="7621064" imgH="4114286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7772400" cy="3200400"/>
          </a:xfrm>
        </p:spPr>
        <p:txBody>
          <a:bodyPr>
            <a:normAutofit fontScale="325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6000" dirty="0" smtClean="0"/>
              <a:t>Digital Storytelling can transform your students' writing into a visual masterpiece that is filled with voice and emotion, while enhancing critical thinking skills.  </a:t>
            </a:r>
          </a:p>
          <a:p>
            <a:r>
              <a:rPr lang="en-US" sz="6000" dirty="0" smtClean="0"/>
              <a:t>The iPad takes digital storytelling to a new level by making the process easier, and even more engaging for students of all grade levels as well as for their teachers.   </a:t>
            </a:r>
            <a:r>
              <a:rPr lang="en-US" sz="5100" dirty="0" smtClean="0"/>
              <a:t/>
            </a:r>
            <a:br>
              <a:rPr lang="en-US" sz="5100" dirty="0" smtClean="0"/>
            </a:br>
            <a:endParaRPr lang="en-US" sz="5100" dirty="0" smtClean="0"/>
          </a:p>
          <a:p>
            <a:r>
              <a:rPr lang="en-US" sz="5000" dirty="0" smtClean="0"/>
              <a:t>http://sites.google.com/site/digitalstorytellingwiththeipad/home</a:t>
            </a:r>
          </a:p>
          <a:p>
            <a:endParaRPr lang="en-US" sz="5100" dirty="0" smtClean="0"/>
          </a:p>
          <a:p>
            <a:endParaRPr lang="en-US" dirty="0"/>
          </a:p>
        </p:txBody>
      </p:sp>
      <p:pic>
        <p:nvPicPr>
          <p:cNvPr id="4" name="Picture 3" descr="ipad coo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0"/>
            <a:ext cx="668109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Follow these simple steps and you are off on a grand story telling adventure!</a:t>
            </a:r>
          </a:p>
          <a:p>
            <a:endParaRPr lang="en-US" dirty="0"/>
          </a:p>
        </p:txBody>
      </p:sp>
      <p:pic>
        <p:nvPicPr>
          <p:cNvPr id="4" name="Picture 3" descr="digital storey tell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723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All-in-One Apps for Digital Storytelling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35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Introducing the Apple iPAD</a:t>
            </a:r>
            <a:endParaRPr lang="en-US" sz="2800" dirty="0"/>
          </a:p>
        </p:txBody>
      </p:sp>
      <p:pic>
        <p:nvPicPr>
          <p:cNvPr id="4" name="Content Placeholder 3" descr="ipa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676400"/>
            <a:ext cx="2747962" cy="3663949"/>
          </a:xfrm>
        </p:spPr>
      </p:pic>
      <p:sp>
        <p:nvSpPr>
          <p:cNvPr id="5" name="TextBox 4"/>
          <p:cNvSpPr txBox="1"/>
          <p:nvPr/>
        </p:nvSpPr>
        <p:spPr>
          <a:xfrm>
            <a:off x="5334000" y="2209800"/>
            <a:ext cx="3810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iPAD comes with a screen reader, support for closed captioning playing back and other UDL access features. You don’t have to install additional software.</a:t>
            </a:r>
          </a:p>
          <a:p>
            <a:endParaRPr lang="en-US" sz="2400" dirty="0" smtClean="0"/>
          </a:p>
          <a:p>
            <a:r>
              <a:rPr lang="en-US" sz="2400" dirty="0" smtClean="0"/>
              <a:t>The iPAD and </a:t>
            </a:r>
            <a:r>
              <a:rPr lang="en-US" sz="2400" i="1" dirty="0" smtClean="0"/>
              <a:t>APPS are quickly becoming interchangeable terms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4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1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5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6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8938" y="1"/>
            <a:ext cx="933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ahoma" pitchFamily="34" charset="0"/>
                <a:cs typeface="Tahoma" pitchFamily="34" charset="0"/>
              </a:rPr>
              <a:t>10 popular iTunes apps For parents and educators of children with autism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hlinkClick r:id="rId3" tooltip="Proloquo2Go"/>
              </a:rPr>
              <a:t>Proloquo2Go</a:t>
            </a:r>
            <a:r>
              <a:rPr lang="en-US" dirty="0" smtClean="0"/>
              <a:t> Highly recommended for kids and adults with autism, cerebral palsy, Down syndrome, developmental disabilities, </a:t>
            </a:r>
            <a:r>
              <a:rPr lang="en-US" dirty="0" err="1" smtClean="0"/>
              <a:t>apraxia</a:t>
            </a:r>
            <a:r>
              <a:rPr lang="en-US" dirty="0" smtClean="0"/>
              <a:t>, ALS, stroke or traumatic brain injury, this app-turned-</a:t>
            </a:r>
            <a:r>
              <a:rPr lang="en-US" dirty="0" smtClean="0">
                <a:hlinkClick r:id="rId4" tooltip="Wikipedia"/>
              </a:rPr>
              <a:t>AAC device</a:t>
            </a:r>
            <a:r>
              <a:rPr lang="en-US" dirty="0" smtClean="0"/>
              <a:t> utilizes colorful stick-figure illustrations and features an up-to-date vocabulary, text-to-speech voices and automatic conjugations.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>
                <a:hlinkClick r:id="rId5"/>
              </a:rPr>
              <a:t>Grace</a:t>
            </a:r>
            <a:r>
              <a:rPr lang="en-US" b="1" dirty="0" smtClean="0"/>
              <a:t> This innovative app allows special-needs children to communicate through complete sentences by linking together colorful images and symbols in this fully customizable application.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err="1" smtClean="0">
                <a:hlinkClick r:id="rId6"/>
              </a:rPr>
              <a:t>iCommunicate</a:t>
            </a:r>
            <a:r>
              <a:rPr lang="en-US" b="1" dirty="0" smtClean="0">
                <a:hlinkClick r:id="rId6"/>
              </a:rPr>
              <a:t> for iPad</a:t>
            </a:r>
            <a:r>
              <a:rPr lang="en-US" b="1" dirty="0" smtClean="0"/>
              <a:t> Create pictures, flashcards, storyboards, routines, visual schedules and record custom audio in any language with this versatile program; incorporates pictures from your camera or Google images. Helps to teach social skills for children with autism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hlinkClick r:id="rId3"/>
              </a:rPr>
              <a:t>First Then Visual Schedule</a:t>
            </a:r>
            <a:r>
              <a:rPr lang="en-US" b="1" dirty="0" smtClean="0"/>
              <a:t> Ease transitioning for children with developmental delays such as Autism Spectrum Disorders by introducing this easy-to-customize scheduler into your special-needs curriculum.</a:t>
            </a:r>
          </a:p>
          <a:p>
            <a:endParaRPr lang="en-US" b="1" dirty="0" smtClean="0"/>
          </a:p>
          <a:p>
            <a:r>
              <a:rPr lang="en-US" b="1" dirty="0" err="1" smtClean="0">
                <a:hlinkClick r:id="rId4"/>
              </a:rPr>
              <a:t>iConverse</a:t>
            </a:r>
            <a:r>
              <a:rPr lang="en-US" b="1" dirty="0" smtClean="0"/>
              <a:t> An inexpensive program designed for iPhone and iPod touch, this app functions as a picture exchange communication system (PECS) for autistic children and autistic adults alike, as well as others with communicative disabilities</a:t>
            </a:r>
            <a:r>
              <a:rPr lang="en-US" dirty="0" smtClean="0"/>
              <a:t>.</a:t>
            </a:r>
          </a:p>
          <a:p>
            <a:endParaRPr lang="en-US" b="1" dirty="0" smtClean="0"/>
          </a:p>
          <a:p>
            <a:r>
              <a:rPr lang="en-US" b="1" dirty="0" err="1" smtClean="0">
                <a:hlinkClick r:id="rId5"/>
              </a:rPr>
              <a:t>AutismExpress</a:t>
            </a:r>
            <a:r>
              <a:rPr lang="en-US" b="1" dirty="0" smtClean="0"/>
              <a:t> This free app displays basic facial expressions in a way which is comical and instructional; excellent for children who have difficulty understanding emotions.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hlinkClick r:id="rId3"/>
              </a:rPr>
              <a:t>stories2learn</a:t>
            </a:r>
            <a:r>
              <a:rPr lang="en-US" b="1" dirty="0" smtClean="0"/>
              <a:t> Illustrate your own social stories for children with autism,  using pictures, text and audio with this customizable program geared towards enriching the curricula of children with Autism Spectrum Disorder (ASD).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err="1" smtClean="0">
                <a:hlinkClick r:id="rId4"/>
              </a:rPr>
              <a:t>MyTalk</a:t>
            </a:r>
            <a:r>
              <a:rPr lang="en-US" b="1" dirty="0" smtClean="0">
                <a:hlinkClick r:id="rId4"/>
              </a:rPr>
              <a:t> Mobile</a:t>
            </a:r>
            <a:r>
              <a:rPr lang="en-US" b="1" dirty="0" smtClean="0"/>
              <a:t> The </a:t>
            </a:r>
            <a:r>
              <a:rPr lang="en-US" b="1" dirty="0" err="1" smtClean="0"/>
              <a:t>MyTalk</a:t>
            </a:r>
            <a:r>
              <a:rPr lang="en-US" b="1" dirty="0" smtClean="0"/>
              <a:t> Mobile is an AAC device for iPad, iPhone and iPod touch; it also boasts the “My Talk Workspace,” which saves all info on a backup file in case of device crashing.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err="1" smtClean="0">
                <a:hlinkClick r:id="rId5"/>
              </a:rPr>
              <a:t>TapToTalk</a:t>
            </a:r>
            <a:r>
              <a:rPr lang="en-US" b="1" dirty="0" smtClean="0"/>
              <a:t> Make your own AAC albums with this app, currently including a library of 2,000 </a:t>
            </a:r>
            <a:r>
              <a:rPr lang="en-US" b="1" dirty="0" err="1" smtClean="0"/>
              <a:t>pics</a:t>
            </a:r>
            <a:r>
              <a:rPr lang="en-US" b="1" dirty="0" smtClean="0"/>
              <a:t>. Children can tap on each image to hear fun audio.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35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BIG Question…</a:t>
            </a:r>
            <a:br>
              <a:rPr lang="en-US" sz="2800" dirty="0" smtClean="0"/>
            </a:br>
            <a:r>
              <a:rPr lang="en-US" sz="2800" dirty="0" smtClean="0"/>
              <a:t>How Do you know if it is any good??</a:t>
            </a:r>
            <a:endParaRPr lang="en-US" sz="2800" dirty="0"/>
          </a:p>
        </p:txBody>
      </p:sp>
      <p:pic>
        <p:nvPicPr>
          <p:cNvPr id="4" name="Content Placeholder 3" descr="iear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5300" y="2133600"/>
            <a:ext cx="8648700" cy="1153160"/>
          </a:xfrm>
        </p:spPr>
      </p:pic>
      <p:sp>
        <p:nvSpPr>
          <p:cNvPr id="5" name="TextBox 4"/>
          <p:cNvSpPr txBox="1"/>
          <p:nvPr/>
        </p:nvSpPr>
        <p:spPr>
          <a:xfrm>
            <a:off x="2209800" y="37338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http://www.iear.org/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name="ShockwaveFlash1" r:id="rId2" imgW="5485714" imgH="350568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304800"/>
            <a:ext cx="5916079" cy="886666"/>
          </a:xfrm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/>
              <a:t>Pay It Forward Project</a:t>
            </a:r>
            <a:endParaRPr lang="en-US" sz="32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8534400" cy="4724400"/>
          </a:xfrm>
        </p:spPr>
        <p:txBody>
          <a:bodyPr>
            <a:noAutofit/>
          </a:bodyPr>
          <a:lstStyle/>
          <a:p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Consider Donating your old iPhone!</a:t>
            </a:r>
          </a:p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The VT DOE is seeking to increase access to Assistive Technology for students with disabilities.</a:t>
            </a:r>
          </a:p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We convert old </a:t>
            </a:r>
            <a:r>
              <a:rPr lang="en-US" sz="2000" b="1" dirty="0" err="1" smtClean="0">
                <a:solidFill>
                  <a:schemeClr val="tx1"/>
                </a:solidFill>
              </a:rPr>
              <a:t>iPhones</a:t>
            </a:r>
            <a:r>
              <a:rPr lang="en-US" sz="2000" b="1" dirty="0" smtClean="0">
                <a:solidFill>
                  <a:schemeClr val="tx1"/>
                </a:solidFill>
              </a:rPr>
              <a:t> into "cool" AT devices for students to use in school for eBooks ,digital text readers, communication and other academic apps .</a:t>
            </a: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“ Pay It Forward”  and donate your old phone .Take this opportunity to make a difference in a student’s life and feel good about it.</a:t>
            </a:r>
          </a:p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Donations will be eligible for a letter that verifies the gift for tax purposes. 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For more info contact:    Michael Ferguson, VT DOE  AT Project Director Michael.ferguson@state.vt.us or (802) 828-5110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4600" y="914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iPh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55516" y="228600"/>
            <a:ext cx="1920926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05800" cy="808038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Join </a:t>
            </a:r>
            <a:r>
              <a:rPr lang="en-US" sz="3200" smtClean="0"/>
              <a:t>the revolution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Technology is revolutionizing the world of education – replacing familiar classroom tools and changing the way we learn.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To stay current you must explore the future of learning in all its dimensions </a:t>
            </a:r>
          </a:p>
          <a:p>
            <a:pPr>
              <a:buNone/>
            </a:pPr>
            <a:r>
              <a:rPr lang="en-US" sz="2000" dirty="0" err="1" smtClean="0"/>
              <a:t>Mindshift</a:t>
            </a:r>
            <a:r>
              <a:rPr lang="en-US" sz="2000" dirty="0" smtClean="0"/>
              <a:t> Blog</a:t>
            </a:r>
          </a:p>
          <a:p>
            <a:pPr>
              <a:buNone/>
            </a:pPr>
            <a:r>
              <a:rPr lang="en-US" sz="2000" dirty="0" smtClean="0"/>
              <a:t>http://mindshift.kqed.org/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Welcome to your new </a:t>
            </a:r>
            <a:r>
              <a:rPr lang="en-US" sz="2800" dirty="0" err="1" smtClean="0"/>
              <a:t>WiKi</a:t>
            </a:r>
            <a:endParaRPr lang="en-US" sz="2800" dirty="0"/>
          </a:p>
        </p:txBody>
      </p:sp>
      <p:pic>
        <p:nvPicPr>
          <p:cNvPr id="2396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3219"/>
            <a:ext cx="9144000" cy="590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Thank you for your time!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2800" dirty="0" smtClean="0"/>
              <a:t>  </a:t>
            </a:r>
            <a:r>
              <a:rPr lang="en-US" sz="2800" dirty="0" smtClean="0"/>
              <a:t>M.ferguson@live.com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509" y="0"/>
            <a:ext cx="866269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71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100" b="1" dirty="0" smtClean="0"/>
              <a:t>Thousands of APPs. Endless potential</a:t>
            </a:r>
            <a:r>
              <a:rPr lang="en-US" b="1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590800"/>
            <a:ext cx="8229600" cy="4525963"/>
          </a:xfr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r>
              <a:rPr lang="en-US" sz="2400" dirty="0" smtClean="0"/>
              <a:t>With thousands of educational apps on the App Store you can put  tons of learning possibilities at your fingertips. Take a look at some of my favorite apps for learning.</a:t>
            </a:r>
          </a:p>
          <a:p>
            <a:r>
              <a:rPr lang="en-US" u="sng" dirty="0" smtClean="0">
                <a:hlinkClick r:id="rId3"/>
              </a:rPr>
              <a:t>http://www.apple.com/education/apps/</a:t>
            </a:r>
            <a:endParaRPr lang="en-US" u="sng" dirty="0" smtClean="0"/>
          </a:p>
          <a:p>
            <a:endParaRPr lang="en-US" u="sng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love brain po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5334000"/>
            <a:ext cx="1190625" cy="1190625"/>
          </a:xfrm>
          <a:prstGeom prst="rect">
            <a:avLst/>
          </a:prstGeom>
        </p:spPr>
      </p:pic>
      <p:pic>
        <p:nvPicPr>
          <p:cNvPr id="5" name="Picture 4" descr="brain pop bad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762000"/>
            <a:ext cx="1587500" cy="158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8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2"/>
            <a:ext cx="8839199" cy="676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CHECK" val="0"/>
  <p:tag name="ARTICULATE_PRESENTER_VERSION" val="6"/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630</Words>
  <Application>Microsoft Office PowerPoint</Application>
  <PresentationFormat>On-screen Show (4:3)</PresentationFormat>
  <Paragraphs>96</Paragraphs>
  <Slides>31</Slides>
  <Notes>31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There really is an APP for that !!</vt:lpstr>
      <vt:lpstr>Introducing the Apple iPAD</vt:lpstr>
      <vt:lpstr>Join the revolution</vt:lpstr>
      <vt:lpstr>Slide 4</vt:lpstr>
      <vt:lpstr>Thousands of APPs. Endless potential!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Digital Text What the Research says</vt:lpstr>
      <vt:lpstr>Slide 15</vt:lpstr>
      <vt:lpstr>Slide 16</vt:lpstr>
      <vt:lpstr>Slide 17</vt:lpstr>
      <vt:lpstr>All-in-One Apps for Digital Storytelling </vt:lpstr>
      <vt:lpstr>Slide 19</vt:lpstr>
      <vt:lpstr>Slide 20</vt:lpstr>
      <vt:lpstr>Slide 21</vt:lpstr>
      <vt:lpstr>Slide 22</vt:lpstr>
      <vt:lpstr>10 popular iTunes apps For parents and educators of children with autism</vt:lpstr>
      <vt:lpstr>Slide 24</vt:lpstr>
      <vt:lpstr>Slide 25</vt:lpstr>
      <vt:lpstr>Slide 26</vt:lpstr>
      <vt:lpstr>The BIG Question… How Do you know if it is any good??</vt:lpstr>
      <vt:lpstr>Slide 28</vt:lpstr>
      <vt:lpstr>Pay It Forward Project</vt:lpstr>
      <vt:lpstr>Welcome to your new WiKi</vt:lpstr>
      <vt:lpstr>Slide 31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Ferguson</dc:creator>
  <cp:lastModifiedBy>Michael Ferguson</cp:lastModifiedBy>
  <cp:revision>141</cp:revision>
  <dcterms:created xsi:type="dcterms:W3CDTF">2011-02-09T19:36:00Z</dcterms:created>
  <dcterms:modified xsi:type="dcterms:W3CDTF">2011-08-30T16:16:48Z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iPad for that</vt:lpwstr>
  </property>
  <property fmtid="{D5CDD505-2E9C-101B-9397-08002B2CF9AE}" pid="4" name="ArticulateGUID">
    <vt:lpwstr>BD79543E-82C2-4147-A0AE-CF5BD90CF468</vt:lpwstr>
  </property>
  <property fmtid="{D5CDD505-2E9C-101B-9397-08002B2CF9AE}" pid="5" name="ArticulateProjectFull">
    <vt:lpwstr>E:\Stern APP  for that 09_01_11.ppta</vt:lpwstr>
  </property>
</Properties>
</file>